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6" r:id="rId6"/>
    <p:sldId id="267" r:id="rId7"/>
    <p:sldId id="268" r:id="rId8"/>
    <p:sldId id="260" r:id="rId9"/>
    <p:sldId id="261" r:id="rId10"/>
    <p:sldId id="265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68" autoAdjust="0"/>
    <p:restoredTop sz="94660"/>
  </p:normalViewPr>
  <p:slideViewPr>
    <p:cSldViewPr snapToGrid="0">
      <p:cViewPr varScale="1">
        <p:scale>
          <a:sx n="62" d="100"/>
          <a:sy n="62" d="100"/>
        </p:scale>
        <p:origin x="77" y="2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4F2AC61-FD65-4D6B-9362-4448D304EC7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93C3406-A459-4821-ABAA-E462837318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45B5310-E012-4AF8-8D0D-26BDC179C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651D7E-DA7E-4454-947B-FF8AB8C834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9AEDD8-233F-4CE1-8D5D-2D96E1F37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1869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FEA4C-3D84-477D-9D00-0858084B10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E66AB4E-F82A-4B1A-87E3-615912484A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3D87C19-05CC-4E04-94C6-7D961D09EA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91B4DFF-AABA-4521-94CF-31A362823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F205DE-F585-48D1-8CCD-E8F19706BC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5043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4D00BF1-6968-4761-9C46-AEF6E671EA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4202A98-A821-493C-822F-CB74A06B2C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624537D-FD03-439D-AA32-87FC6F9194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0D0FE5D-8233-4573-A150-411413F97F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0F8581-5C46-456A-B093-8B6685526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3671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A06BED-FAE8-4CAD-8EC3-D2E66ECC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9441E9-34A3-4935-8C0B-817957DD23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A932E0-ABA2-4738-AF7A-A50D6A9A1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5BD94FC-F934-4849-BDB4-49BF6AF4C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23B8A-574B-4582-BD29-DF59B1B20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28458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D9494B-19F0-4B3E-AF89-116BF6EC30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9156CD1-2163-4D3C-9AC2-EDE12A1E1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B92B6D4-683E-4E9B-8A5E-F15AB2FAC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B90B9-1711-4AC6-A494-B7EF883E5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A3E636-88EF-4F23-BC3B-B4AABDB68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826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4ED519-7804-4C8A-B18C-D1B0AA97D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4F14C0F-9B81-4075-9ED3-78F5D86D6E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0763A9B-80CE-4FAC-BE50-55A9D9AB7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A7C38E7-C5C3-471D-AEF2-630D9B5328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7BDE906-02CD-4052-94EA-C2D9A677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D395B9D-9479-4639-8677-795D88632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9620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A9A96D6-6F43-48E1-BC4D-B769A9AB57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7B371AE-C408-4122-BBB4-1A6FF96D6E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AC156B5-967B-4395-A231-04896D9DA7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C081A5D-8202-4902-8164-D390D8B74B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C010EB7-5424-42B7-8E35-63149BE7D7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985879B6-CC1A-4E94-A338-FB0ADD589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74681C6-34EA-4B20-B5BB-F0DA218FF0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464F501-C68F-4246-8FB9-C0F7584674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6641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CA594A-295E-4BE5-91F1-985040F22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A59A9D4-E95F-4C64-A2B4-EC3DF3A5A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6E849F1-AE9B-41C1-91E0-2733F7D60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7663973-80FA-44FC-B1CB-E4780EDD3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36420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AB69128-DE6D-41C1-9CC3-5B08D8BFF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13C1CB8-C3AF-4E22-97DC-EA6632548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2AF830E-CCC9-4D22-BFCA-F15937C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0042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EC04B0A-081E-4AC3-B850-C147C7E34F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095EA2C-D512-418D-A4B8-CAB76E26C7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B08EFA-81B2-44D1-920C-3498079862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5E3A550-4FD3-4567-8CFA-4B20A1433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7D0621-57D5-41FB-9748-525F9D6D37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5254D4-81EA-4B45-A62C-2D6C3DDE4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41047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432062E-F83B-47CC-8B44-C04378CBCB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45F005-FEA4-4FB7-8508-56FA1D5AB4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76E4E98-14F4-4CB3-90DE-A5699C11F0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617DB8A-B879-49C6-929E-B8CCEC09F8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218F853-CCD3-43D1-B3A8-6D14646B1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29939-5F0C-4614-824B-0E906839B9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26447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90A3434-1C64-4C7A-A025-893C7A019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FFDB400-B1F9-4631-967C-67D396A3AF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58BADC-C4E6-406B-830F-92ED112681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FD6091-8592-4933-A324-73E5D48EE4ED}" type="datetimeFigureOut">
              <a:rPr lang="ko-KR" altLang="en-US" smtClean="0"/>
              <a:t>2020-11-14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6EF97E3-D9C3-4491-A977-28DDD769E0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DF63E4-7444-4977-958C-F7837C4A80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F4618E-08E6-40EF-819A-6F6856BC22E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8415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672AAF-A44D-4897-BA5D-D543B4BA830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7F5ACAB-9461-485D-838F-808762AD4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82283" y="5066853"/>
            <a:ext cx="9144000" cy="1655762"/>
          </a:xfrm>
        </p:spPr>
        <p:txBody>
          <a:bodyPr>
            <a:noAutofit/>
          </a:bodyPr>
          <a:lstStyle/>
          <a:p>
            <a:pPr algn="r"/>
            <a:r>
              <a:rPr lang="ko-KR" altLang="en-US" sz="1800" b="1" dirty="0"/>
              <a:t>과목 </a:t>
            </a:r>
            <a:r>
              <a:rPr lang="en-US" altLang="ko-KR" sz="1800" b="1" dirty="0"/>
              <a:t>: </a:t>
            </a:r>
            <a:r>
              <a:rPr lang="ko-KR" altLang="en-US" sz="1800" b="1" dirty="0"/>
              <a:t>게임 프로그래밍</a:t>
            </a:r>
            <a:endParaRPr lang="en-US" altLang="ko-KR" sz="1800" b="1" dirty="0"/>
          </a:p>
          <a:p>
            <a:pPr algn="r"/>
            <a:r>
              <a:rPr lang="ko-KR" altLang="en-US" sz="1800" b="1" dirty="0"/>
              <a:t>학과</a:t>
            </a:r>
            <a:r>
              <a:rPr lang="en-US" altLang="ko-KR" sz="1800" b="1" dirty="0"/>
              <a:t> : </a:t>
            </a:r>
            <a:r>
              <a:rPr lang="ko-KR" altLang="en-US" sz="1800" b="1" dirty="0"/>
              <a:t>소프트웨어학과</a:t>
            </a:r>
            <a:endParaRPr lang="en-US" altLang="ko-KR" sz="1800" b="1" dirty="0"/>
          </a:p>
          <a:p>
            <a:pPr algn="r"/>
            <a:r>
              <a:rPr lang="ko-KR" altLang="en-US" sz="1800" b="1" dirty="0"/>
              <a:t>학번 </a:t>
            </a:r>
            <a:r>
              <a:rPr lang="en-US" altLang="ko-KR" sz="1800" b="1" dirty="0"/>
              <a:t>: 2016648085</a:t>
            </a:r>
          </a:p>
          <a:p>
            <a:pPr algn="r"/>
            <a:r>
              <a:rPr lang="ko-KR" altLang="en-US" sz="1800" b="1" dirty="0"/>
              <a:t>이름</a:t>
            </a:r>
            <a:r>
              <a:rPr lang="en-US" altLang="ko-KR" sz="1800" b="1" dirty="0"/>
              <a:t> : </a:t>
            </a:r>
            <a:r>
              <a:rPr lang="ko-KR" altLang="en-US" sz="1800" b="1" dirty="0" err="1"/>
              <a:t>임상운</a:t>
            </a:r>
            <a:endParaRPr lang="en-US" altLang="ko-KR" sz="1800" b="1" dirty="0"/>
          </a:p>
          <a:p>
            <a:pPr algn="r"/>
            <a:r>
              <a:rPr lang="ko-KR" altLang="en-US" sz="1800" b="1" dirty="0"/>
              <a:t>날짜</a:t>
            </a:r>
            <a:r>
              <a:rPr lang="en-US" altLang="ko-KR" sz="1800" b="1" dirty="0"/>
              <a:t> : 2020-11-13</a:t>
            </a:r>
            <a:endParaRPr lang="ko-KR" altLang="en-US" sz="1800" b="1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33D5157-46D8-4AC1-8A6F-E6C86C7028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556997"/>
            <a:ext cx="9144000" cy="450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3873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17DFF7-F2C7-4E6E-ABB8-DBF71BA09F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574D33-8422-4658-9ED8-23071F4248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2098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813DCA-DE96-4E94-AD52-5238834E9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ko-KR" altLang="en-US" sz="6000" b="1" dirty="0"/>
              <a:t>문제 정의</a:t>
            </a:r>
            <a:br>
              <a:rPr lang="en-US" altLang="ko-KR" b="1" dirty="0"/>
            </a:br>
            <a:r>
              <a:rPr lang="en-US" altLang="ko-KR" sz="3200" b="1" dirty="0"/>
              <a:t>3</a:t>
            </a:r>
            <a:r>
              <a:rPr lang="ko-KR" altLang="en-US" sz="3200" b="1" dirty="0"/>
              <a:t>장</a:t>
            </a:r>
            <a:r>
              <a:rPr lang="en-US" altLang="ko-KR" sz="3200" b="1" dirty="0"/>
              <a:t>_</a:t>
            </a:r>
            <a:r>
              <a:rPr lang="ko-KR" altLang="en-US" sz="3200" b="1" dirty="0" err="1"/>
              <a:t>공튀기기</a:t>
            </a:r>
            <a:endParaRPr lang="ko-KR" altLang="en-US" sz="3200" b="1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CAF0B78-EBC7-43FA-9E69-7FCAF2E1C2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14303" y="1825624"/>
            <a:ext cx="5039497" cy="4476321"/>
          </a:xfrm>
        </p:spPr>
        <p:txBody>
          <a:bodyPr>
            <a:normAutofit/>
          </a:bodyPr>
          <a:lstStyle/>
          <a:p>
            <a:r>
              <a:rPr lang="ko-KR" altLang="en-US" sz="2400" dirty="0"/>
              <a:t>수평 속도와 수직 속도를 </a:t>
            </a:r>
            <a:r>
              <a:rPr lang="en-US" altLang="ko-KR" sz="2400" dirty="0"/>
              <a:t>-10~10 </a:t>
            </a:r>
            <a:r>
              <a:rPr lang="ko-KR" altLang="en-US" sz="2400" dirty="0"/>
              <a:t>까지 </a:t>
            </a:r>
            <a:r>
              <a:rPr lang="ko-KR" altLang="en-US" sz="2400" dirty="0" err="1"/>
              <a:t>조정할수</a:t>
            </a:r>
            <a:r>
              <a:rPr lang="ko-KR" altLang="en-US" sz="2400" dirty="0"/>
              <a:t> 있습니다</a:t>
            </a:r>
            <a:endParaRPr lang="en-US" altLang="ko-KR" sz="2400" dirty="0"/>
          </a:p>
          <a:p>
            <a:r>
              <a:rPr lang="ko-KR" altLang="en-US" sz="2400" dirty="0"/>
              <a:t>공은 수평 속도와 수직 속도에 의해 벽에 충돌합니다</a:t>
            </a:r>
            <a:r>
              <a:rPr lang="en-US" altLang="ko-KR" sz="2400" dirty="0"/>
              <a:t>.</a:t>
            </a:r>
          </a:p>
          <a:p>
            <a:r>
              <a:rPr lang="en-US" altLang="ko-KR" sz="2400" dirty="0" err="1"/>
              <a:t>Moveball</a:t>
            </a:r>
            <a:r>
              <a:rPr lang="en-US" altLang="ko-KR" sz="2400" dirty="0"/>
              <a:t>() : </a:t>
            </a:r>
            <a:r>
              <a:rPr lang="ko-KR" altLang="en-US" sz="2400" dirty="0"/>
              <a:t>공을 그리고 움직이게 하는 함수입니다</a:t>
            </a:r>
            <a:r>
              <a:rPr lang="en-US" altLang="ko-KR" sz="2400" dirty="0"/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0F1754C-DBC4-4D3F-A32E-BFE42068EE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258" y="1690688"/>
            <a:ext cx="5205439" cy="4611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19440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3C30E1-824B-4978-B75F-A9FCB7AFB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처리할 순서와 처리할 내용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FD8B26F-EB58-4C1B-BE1F-2CB7D73BC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800" dirty="0" err="1"/>
              <a:t>drawPaddle</a:t>
            </a:r>
            <a:r>
              <a:rPr lang="en-US" altLang="ko-KR" sz="2800" dirty="0"/>
              <a:t>() : </a:t>
            </a:r>
            <a:r>
              <a:rPr lang="ko-KR" altLang="en-US" sz="2800" dirty="0"/>
              <a:t>공을 충돌시키는 패들을 만드는 함수입니다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 err="1"/>
              <a:t>keyDownHandler</a:t>
            </a:r>
            <a:r>
              <a:rPr lang="en-US" altLang="ko-KR" sz="2800" dirty="0"/>
              <a:t>(e) + </a:t>
            </a:r>
            <a:r>
              <a:rPr lang="en-US" altLang="ko-KR" sz="2800" dirty="0" err="1"/>
              <a:t>keyUpHandler</a:t>
            </a:r>
            <a:r>
              <a:rPr lang="en-US" altLang="ko-KR" sz="2800" dirty="0"/>
              <a:t>(e) : </a:t>
            </a:r>
            <a:r>
              <a:rPr lang="ko-KR" altLang="en-US" sz="2800" dirty="0"/>
              <a:t>패들을 키보드를 이용하여 움직이는 함수입니다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 err="1"/>
              <a:t>drawBricks</a:t>
            </a:r>
            <a:r>
              <a:rPr lang="en-US" altLang="ko-KR" sz="2800" dirty="0"/>
              <a:t>()</a:t>
            </a:r>
            <a:r>
              <a:rPr lang="ko-KR" altLang="en-US" sz="2800" dirty="0"/>
              <a:t> </a:t>
            </a:r>
            <a:r>
              <a:rPr lang="en-US" altLang="ko-KR" sz="2800" dirty="0"/>
              <a:t>:</a:t>
            </a:r>
            <a:r>
              <a:rPr lang="ko-KR" altLang="en-US" sz="2800" dirty="0"/>
              <a:t> 벽돌을 그리는 함수입니다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 err="1"/>
              <a:t>collisionDetection</a:t>
            </a:r>
            <a:r>
              <a:rPr lang="en-US" altLang="ko-KR" sz="2800" dirty="0"/>
              <a:t>() : </a:t>
            </a:r>
            <a:r>
              <a:rPr lang="ko-KR" altLang="en-US" sz="2800" dirty="0"/>
              <a:t>충돌 감지 기능 함수입니다</a:t>
            </a:r>
            <a:r>
              <a:rPr lang="en-US" altLang="ko-KR" sz="2800" dirty="0"/>
              <a:t>.</a:t>
            </a:r>
          </a:p>
          <a:p>
            <a:r>
              <a:rPr lang="en-US" altLang="ko-KR" sz="2800" dirty="0" err="1"/>
              <a:t>drawScore</a:t>
            </a:r>
            <a:r>
              <a:rPr lang="en-US" altLang="ko-KR" sz="2800" dirty="0"/>
              <a:t>() : </a:t>
            </a:r>
            <a:r>
              <a:rPr lang="ko-KR" altLang="en-US" sz="2800" dirty="0"/>
              <a:t>벽돌을 맞추는 점수 계산 함수입니다</a:t>
            </a:r>
            <a:r>
              <a:rPr lang="en-US" altLang="ko-KR" sz="2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288803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54DF90-DC6F-4344-B93E-EF4F29710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프로그램 작성과 완성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190E1259-8440-41D5-841B-BC1FEB8CEA4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6378" y="1825624"/>
            <a:ext cx="9069859" cy="5032375"/>
          </a:xfrm>
        </p:spPr>
      </p:pic>
    </p:spTree>
    <p:extLst>
      <p:ext uri="{BB962C8B-B14F-4D97-AF65-F5344CB8AC3E}">
        <p14:creationId xmlns:p14="http://schemas.microsoft.com/office/powerpoint/2010/main" val="34245478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424211-3495-4F2C-8A72-13AEA7049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CAB4188-1DDA-437B-A662-616ECC7981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2304" y="1840836"/>
            <a:ext cx="8748582" cy="5017163"/>
          </a:xfrm>
        </p:spPr>
      </p:pic>
    </p:spTree>
    <p:extLst>
      <p:ext uri="{BB962C8B-B14F-4D97-AF65-F5344CB8AC3E}">
        <p14:creationId xmlns:p14="http://schemas.microsoft.com/office/powerpoint/2010/main" val="2745940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CC654C-864E-4080-B566-86F896D134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6D9D46B-1FDF-4839-85AB-493AA1786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157" y="1882750"/>
            <a:ext cx="8452021" cy="4975250"/>
          </a:xfrm>
        </p:spPr>
      </p:pic>
    </p:spTree>
    <p:extLst>
      <p:ext uri="{BB962C8B-B14F-4D97-AF65-F5344CB8AC3E}">
        <p14:creationId xmlns:p14="http://schemas.microsoft.com/office/powerpoint/2010/main" val="26712466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A318DD-E8BF-45DD-9BBF-83364251C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02BA17A-65FD-412F-9CA6-A8D945D2DA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5870" y="1825624"/>
            <a:ext cx="8563233" cy="5032375"/>
          </a:xfrm>
        </p:spPr>
      </p:pic>
    </p:spTree>
    <p:extLst>
      <p:ext uri="{BB962C8B-B14F-4D97-AF65-F5344CB8AC3E}">
        <p14:creationId xmlns:p14="http://schemas.microsoft.com/office/powerpoint/2010/main" val="401001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9DD2BC-3EF4-438D-A1C6-03A7CEAF9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b="1" dirty="0"/>
              <a:t>프로그램 실행과 문서화</a:t>
            </a:r>
          </a:p>
        </p:txBody>
      </p:sp>
      <p:pic>
        <p:nvPicPr>
          <p:cNvPr id="6" name="입력을 받는 공 튀기기 - Chrome 2020-11-14 20-36-30">
            <a:hlinkClick r:id="" action="ppaction://media"/>
            <a:extLst>
              <a:ext uri="{FF2B5EF4-FFF2-40B4-BE49-F238E27FC236}">
                <a16:creationId xmlns:a16="http://schemas.microsoft.com/office/drawing/2014/main" id="{F1A55751-24F1-4150-8499-39CE9AAB139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690687"/>
            <a:ext cx="6096000" cy="5167312"/>
          </a:xfr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96F9731E-B6C1-49F9-A9CC-568DABE7AE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690688"/>
            <a:ext cx="6096000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5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16D393-2EF5-4101-955A-B0BBC3EDC0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b="1" dirty="0"/>
              <a:t>Reference</a:t>
            </a:r>
            <a:endParaRPr lang="ko-KR" altLang="en-US" b="1" dirty="0"/>
          </a:p>
        </p:txBody>
      </p:sp>
      <p:sp>
        <p:nvSpPr>
          <p:cNvPr id="7" name="내용 개체 틀 6">
            <a:extLst>
              <a:ext uri="{FF2B5EF4-FFF2-40B4-BE49-F238E27FC236}">
                <a16:creationId xmlns:a16="http://schemas.microsoft.com/office/drawing/2014/main" id="{31F8A73E-3DDD-44C2-AC3A-8316C2422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https://developer.mozilla.org/en-US/docs/Games/Tutorials/2D_Breakout_game_pure_JavaScript/Create_the_Canvas_and_draw_on_it</a:t>
            </a:r>
          </a:p>
          <a:p>
            <a:r>
              <a:rPr lang="ko-KR" altLang="en-US" dirty="0"/>
              <a:t>게임프로그래밍</a:t>
            </a:r>
            <a:r>
              <a:rPr lang="en-US" altLang="ko-KR" dirty="0"/>
              <a:t>(c04).pdf</a:t>
            </a:r>
          </a:p>
          <a:p>
            <a:r>
              <a:rPr lang="en-US" altLang="ko-KR" dirty="0"/>
              <a:t>11.2/9.pdf (3</a:t>
            </a:r>
            <a:r>
              <a:rPr lang="ko-KR" altLang="en-US" dirty="0"/>
              <a:t>장 </a:t>
            </a:r>
            <a:r>
              <a:rPr lang="ko-KR" altLang="en-US" dirty="0" err="1"/>
              <a:t>공튀기기</a:t>
            </a:r>
            <a:r>
              <a:rPr lang="ko-KR" altLang="en-US" dirty="0"/>
              <a:t> </a:t>
            </a:r>
            <a:r>
              <a:rPr lang="en-US" altLang="ko-KR" dirty="0"/>
              <a:t>pdf)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679334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3229</TotalTime>
  <Words>164</Words>
  <Application>Microsoft Office PowerPoint</Application>
  <PresentationFormat>와이드스크린</PresentationFormat>
  <Paragraphs>22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3" baseType="lpstr">
      <vt:lpstr>맑은 고딕</vt:lpstr>
      <vt:lpstr>Arial</vt:lpstr>
      <vt:lpstr>Office 테마</vt:lpstr>
      <vt:lpstr>PowerPoint 프레젠테이션</vt:lpstr>
      <vt:lpstr>문제 정의 3장_공튀기기</vt:lpstr>
      <vt:lpstr>처리할 순서와 처리할 내용</vt:lpstr>
      <vt:lpstr>프로그램 작성과 완성</vt:lpstr>
      <vt:lpstr>PowerPoint 프레젠테이션</vt:lpstr>
      <vt:lpstr>PowerPoint 프레젠테이션</vt:lpstr>
      <vt:lpstr>PowerPoint 프레젠테이션</vt:lpstr>
      <vt:lpstr>프로그램 실행과 문서화</vt:lpstr>
      <vt:lpstr>Reference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lim sangun</dc:creator>
  <cp:lastModifiedBy>lim sangun</cp:lastModifiedBy>
  <cp:revision>17</cp:revision>
  <dcterms:created xsi:type="dcterms:W3CDTF">2020-10-03T05:17:19Z</dcterms:created>
  <dcterms:modified xsi:type="dcterms:W3CDTF">2020-11-15T14:42:56Z</dcterms:modified>
</cp:coreProperties>
</file>

<file path=docProps/thumbnail.jpeg>
</file>